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52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1" r:id="rId9"/>
    <p:sldId id="273" r:id="rId10"/>
    <p:sldId id="264" r:id="rId11"/>
    <p:sldId id="294" r:id="rId12"/>
    <p:sldId id="265" r:id="rId13"/>
    <p:sldId id="279" r:id="rId14"/>
    <p:sldId id="282" r:id="rId15"/>
    <p:sldId id="283" r:id="rId16"/>
    <p:sldId id="271" r:id="rId17"/>
    <p:sldId id="270" r:id="rId18"/>
    <p:sldId id="280" r:id="rId19"/>
    <p:sldId id="275" r:id="rId20"/>
    <p:sldId id="277" r:id="rId21"/>
    <p:sldId id="276" r:id="rId22"/>
    <p:sldId id="281" r:id="rId23"/>
    <p:sldId id="284" r:id="rId24"/>
    <p:sldId id="285" r:id="rId25"/>
    <p:sldId id="288" r:id="rId26"/>
    <p:sldId id="287" r:id="rId27"/>
    <p:sldId id="298" r:id="rId28"/>
    <p:sldId id="292" r:id="rId29"/>
    <p:sldId id="296" r:id="rId30"/>
    <p:sldId id="295" r:id="rId31"/>
    <p:sldId id="297" r:id="rId32"/>
    <p:sldId id="300" r:id="rId33"/>
    <p:sldId id="301" r:id="rId34"/>
    <p:sldId id="302" r:id="rId35"/>
    <p:sldId id="303" r:id="rId36"/>
    <p:sldId id="304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289" r:id="rId45"/>
    <p:sldId id="291" r:id="rId46"/>
    <p:sldId id="290" r:id="rId47"/>
    <p:sldId id="257" r:id="rId48"/>
    <p:sldId id="293" r:id="rId49"/>
    <p:sldId id="262" r:id="rId50"/>
    <p:sldId id="263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476" autoAdjust="0"/>
  </p:normalViewPr>
  <p:slideViewPr>
    <p:cSldViewPr snapToGrid="0">
      <p:cViewPr>
        <p:scale>
          <a:sx n="100" d="100"/>
          <a:sy n="100" d="100"/>
        </p:scale>
        <p:origin x="864" y="6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21/05/2015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21/05/2015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21/05/2015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21/05/2015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21/05/2015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7.vsd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9.vsdx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11" Type="http://schemas.openxmlformats.org/officeDocument/2006/relationships/image" Target="../media/image83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.png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4.vsd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81.emf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82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.png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20.vsdx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3.png"/><Relationship Id="rId4" Type="http://schemas.openxmlformats.org/officeDocument/2006/relationships/image" Target="../media/image87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package" Target="../embeddings/Dessin_Microsoft_Visio22.vsdx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68.png"/><Relationship Id="rId4" Type="http://schemas.openxmlformats.org/officeDocument/2006/relationships/image" Target="../media/image94.emf"/><Relationship Id="rId9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e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4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2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2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3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1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2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3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4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5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53603" y="54159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Identical</a:t>
            </a:r>
            <a:r>
              <a:rPr lang="fr-FR" b="1" dirty="0" smtClean="0">
                <a:solidFill>
                  <a:srgbClr val="00B050"/>
                </a:solidFill>
              </a:rPr>
              <a:t> to </a:t>
            </a:r>
            <a:r>
              <a:rPr lang="fr-FR" b="1" dirty="0" err="1" smtClean="0">
                <a:solidFill>
                  <a:srgbClr val="00B050"/>
                </a:solidFill>
              </a:rPr>
              <a:t>algorithm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scalar</a:t>
            </a:r>
            <a:r>
              <a:rPr lang="fr-FR" b="1" dirty="0" smtClean="0">
                <a:solidFill>
                  <a:srgbClr val="00B050"/>
                </a:solidFill>
              </a:rPr>
              <a:t> version!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1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</a:t>
            </a:r>
            <a:r>
              <a:rPr lang="fr-FR" dirty="0" err="1" smtClean="0"/>
              <a:t>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  <a:endParaRPr lang="fr-FR" sz="4000" b="1" dirty="0">
              <a:solidFill>
                <a:srgbClr val="C89800"/>
              </a:solidFill>
            </a:endParaRP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3103</TotalTime>
  <Words>918</Words>
  <Application>Microsoft Office PowerPoint</Application>
  <PresentationFormat>Affichage à l'écran (4:3)</PresentationFormat>
  <Paragraphs>419</Paragraphs>
  <Slides>50</Slides>
  <Notes>5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50</vt:i4>
      </vt:variant>
    </vt:vector>
  </HeadingPairs>
  <TitlesOfParts>
    <vt:vector size="61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Dessin Microsoft 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Both are complex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The idea</vt:lpstr>
      <vt:lpstr>The idea</vt:lpstr>
      <vt:lpstr>The idea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Présentation PowerPoint</vt:lpstr>
      <vt:lpstr>Lamarche-Perrin’s Method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Spatiotemporal Analysis</vt:lpstr>
      <vt:lpstr>Implementation: Ocelotl Analysis Tool</vt:lpstr>
      <vt:lpstr>Présentation PowerPoint</vt:lpstr>
      <vt:lpstr>Publications</vt:lpstr>
      <vt:lpstr>Backup</vt:lpstr>
      <vt:lpstr>Main thread: a recording application</vt:lpstr>
      <vt:lpstr>Knowledge on TS Record use case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280</cp:revision>
  <dcterms:created xsi:type="dcterms:W3CDTF">2015-05-04T13:17:04Z</dcterms:created>
  <dcterms:modified xsi:type="dcterms:W3CDTF">2015-05-21T16:41:48Z</dcterms:modified>
</cp:coreProperties>
</file>